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1"/>
  </p:handoutMasterIdLst>
  <p:sldIdLst>
    <p:sldId id="256" r:id="rId2"/>
    <p:sldId id="265" r:id="rId3"/>
    <p:sldId id="257" r:id="rId4"/>
    <p:sldId id="259" r:id="rId5"/>
    <p:sldId id="263" r:id="rId6"/>
    <p:sldId id="261" r:id="rId7"/>
    <p:sldId id="258" r:id="rId8"/>
    <p:sldId id="260" r:id="rId9"/>
    <p:sldId id="264" r:id="rId10"/>
  </p:sldIdLst>
  <p:sldSz cx="10080625" cy="5670550"/>
  <p:notesSz cx="7559675" cy="10691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037"/>
    <a:srgbClr val="2273B9"/>
    <a:srgbClr val="1D5CAB"/>
    <a:srgbClr val="1C5CAA"/>
    <a:srgbClr val="B7C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9"/>
    <p:restoredTop sz="94707"/>
  </p:normalViewPr>
  <p:slideViewPr>
    <p:cSldViewPr snapToGrid="0" snapToObjects="1">
      <p:cViewPr varScale="1">
        <p:scale>
          <a:sx n="130" d="100"/>
          <a:sy n="130" d="100"/>
        </p:scale>
        <p:origin x="774" y="126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40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7842D-10D9-DD49-B032-D8337C444EB9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DCF9C-82EC-234D-8001-00815913CE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653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47400" y="288000"/>
            <a:ext cx="1452600" cy="651960"/>
          </a:xfrm>
          <a:prstGeom prst="rect">
            <a:avLst/>
          </a:prstGeom>
          <a:ln>
            <a:noFill/>
          </a:ln>
        </p:spPr>
      </p:pic>
      <p:sp>
        <p:nvSpPr>
          <p:cNvPr id="11" name="CustomShape 4"/>
          <p:cNvSpPr/>
          <p:nvPr userDrawn="1"/>
        </p:nvSpPr>
        <p:spPr>
          <a:xfrm>
            <a:off x="216000" y="216000"/>
            <a:ext cx="1728000" cy="792000"/>
          </a:xfrm>
          <a:prstGeom prst="flowChartProcess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12" name="Line 5"/>
          <p:cNvSpPr/>
          <p:nvPr userDrawn="1"/>
        </p:nvSpPr>
        <p:spPr>
          <a:xfrm>
            <a:off x="720000" y="2808000"/>
            <a:ext cx="8424000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sp>
        <p:nvSpPr>
          <p:cNvPr id="27" name="Espace réservé du texte 26"/>
          <p:cNvSpPr>
            <a:spLocks noGrp="1"/>
          </p:cNvSpPr>
          <p:nvPr>
            <p:ph type="body" sz="quarter" idx="10" hasCustomPrompt="1"/>
          </p:nvPr>
        </p:nvSpPr>
        <p:spPr>
          <a:xfrm>
            <a:off x="4535488" y="4625064"/>
            <a:ext cx="4498975" cy="962025"/>
          </a:xfrm>
          <a:prstGeom prst="rect">
            <a:avLst/>
          </a:prstGeom>
        </p:spPr>
        <p:txBody>
          <a:bodyPr vert="horz"/>
          <a:lstStyle>
            <a:lvl1pPr>
              <a:defRPr sz="1600">
                <a:solidFill>
                  <a:srgbClr val="A6A6A6"/>
                </a:solidFill>
                <a:latin typeface="+mn-lt"/>
                <a:cs typeface="Arial"/>
              </a:defRPr>
            </a:lvl1pPr>
          </a:lstStyle>
          <a:p>
            <a:pPr lvl="0"/>
            <a:r>
              <a:rPr lang="fr-FR" dirty="0"/>
              <a:t> –  Etablissement A</a:t>
            </a:r>
          </a:p>
          <a:p>
            <a:pPr lvl="0"/>
            <a:r>
              <a:rPr lang="fr-FR" dirty="0"/>
              <a:t> –  Etablissement B</a:t>
            </a:r>
          </a:p>
          <a:p>
            <a:pPr lvl="0"/>
            <a:r>
              <a:rPr lang="fr-FR" dirty="0"/>
              <a:t> –  Etablissement C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720725" y="4625064"/>
            <a:ext cx="3814763" cy="962025"/>
          </a:xfrm>
          <a:prstGeom prst="rect">
            <a:avLst/>
          </a:prstGeom>
        </p:spPr>
        <p:txBody>
          <a:bodyPr vert="horz"/>
          <a:lstStyle>
            <a:lvl1pPr algn="r">
              <a:defRPr sz="16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Intervenant 1</a:t>
            </a:r>
          </a:p>
          <a:p>
            <a:pPr lvl="0"/>
            <a:r>
              <a:rPr lang="fr-FR" dirty="0"/>
              <a:t>Intervenant 2, Intervenant 3</a:t>
            </a:r>
          </a:p>
          <a:p>
            <a:pPr lvl="0"/>
            <a:r>
              <a:rPr lang="fr-FR" dirty="0"/>
              <a:t>Intervenant 4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 hasCustomPrompt="1"/>
          </p:nvPr>
        </p:nvSpPr>
        <p:spPr>
          <a:xfrm>
            <a:off x="720724" y="2861139"/>
            <a:ext cx="8423275" cy="1593386"/>
          </a:xfrm>
          <a:prstGeom prst="rect">
            <a:avLst/>
          </a:prstGeom>
        </p:spPr>
        <p:txBody>
          <a:bodyPr vert="horz" lIns="0" tIns="46800" rIns="0" bIns="46800"/>
          <a:lstStyle>
            <a:lvl1pPr>
              <a:defRPr sz="4000" b="0" i="0" cap="all" baseline="0">
                <a:solidFill>
                  <a:srgbClr val="2273B9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Titre principal (présentation)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046E444-B257-2C4D-8650-5797C88D0A8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5191" y="234862"/>
            <a:ext cx="1554578" cy="700075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83461"/>
            <a:ext cx="2084960" cy="1008000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77B4583E-A1A7-4BC3-A91B-3142EED4E9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76"/>
          <a:stretch/>
        </p:blipFill>
        <p:spPr>
          <a:xfrm>
            <a:off x="3110738" y="1427442"/>
            <a:ext cx="3859148" cy="85938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B6B6441-ACA0-4F87-BDF7-49B1F4BD06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7370" y="308670"/>
            <a:ext cx="2318676" cy="51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30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ction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sp>
        <p:nvSpPr>
          <p:cNvPr id="9" name="Line 3"/>
          <p:cNvSpPr/>
          <p:nvPr userDrawn="1"/>
        </p:nvSpPr>
        <p:spPr>
          <a:xfrm>
            <a:off x="720000" y="3240000"/>
            <a:ext cx="8424000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pic>
        <p:nvPicPr>
          <p:cNvPr id="11" name="Imag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8890920" y="5167440"/>
            <a:ext cx="864000" cy="387720"/>
          </a:xfrm>
          <a:prstGeom prst="rect">
            <a:avLst/>
          </a:prstGeom>
          <a:ln>
            <a:noFill/>
          </a:ln>
        </p:spPr>
      </p:pic>
      <p:sp>
        <p:nvSpPr>
          <p:cNvPr id="12" name="CustomShape 5"/>
          <p:cNvSpPr/>
          <p:nvPr userDrawn="1"/>
        </p:nvSpPr>
        <p:spPr>
          <a:xfrm>
            <a:off x="8712000" y="5040000"/>
            <a:ext cx="1224000" cy="576000"/>
          </a:xfrm>
          <a:prstGeom prst="flowChartProcess">
            <a:avLst/>
          </a:prstGeom>
          <a:solidFill>
            <a:srgbClr val="FFFFFF"/>
          </a:solidFill>
          <a:ln>
            <a:noFill/>
          </a:ln>
        </p:spPr>
      </p:sp>
      <p:pic>
        <p:nvPicPr>
          <p:cNvPr id="16" name="Image 15" descr="rvb_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8890919" y="5040000"/>
            <a:ext cx="1189705" cy="5591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720725" y="3296375"/>
            <a:ext cx="8423275" cy="1743938"/>
          </a:xfrm>
          <a:prstGeom prst="rect">
            <a:avLst/>
          </a:prstGeom>
        </p:spPr>
        <p:txBody>
          <a:bodyPr vert="horz" lIns="0" tIns="46800" rIns="0"/>
          <a:lstStyle>
            <a:lvl1pPr>
              <a:defRPr sz="4000" b="0" cap="all">
                <a:solidFill>
                  <a:srgbClr val="2273B9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Sous-titre (section) v1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1" hasCustomPrompt="1"/>
          </p:nvPr>
        </p:nvSpPr>
        <p:spPr>
          <a:xfrm>
            <a:off x="720725" y="1741488"/>
            <a:ext cx="8423275" cy="1433512"/>
          </a:xfrm>
          <a:prstGeom prst="rect">
            <a:avLst/>
          </a:prstGeom>
        </p:spPr>
        <p:txBody>
          <a:bodyPr vert="horz" lIns="0" tIns="46800" rIns="0" anchor="b"/>
          <a:lstStyle>
            <a:lvl1pPr algn="l">
              <a:tabLst>
                <a:tab pos="363538" algn="l"/>
                <a:tab pos="715963" algn="l"/>
                <a:tab pos="1079500" algn="l"/>
              </a:tabLst>
              <a:defRPr b="0" i="0" cap="all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1pPr>
          </a:lstStyle>
          <a:p>
            <a:pPr lvl="0"/>
            <a:r>
              <a:rPr lang="fr-FR" dirty="0"/>
              <a:t>Texte niveau 1</a:t>
            </a:r>
          </a:p>
          <a:p>
            <a:pPr lvl="0"/>
            <a:r>
              <a:rPr lang="fr-FR" dirty="0"/>
              <a:t>	Texte niveau 2</a:t>
            </a:r>
          </a:p>
          <a:p>
            <a:pPr lvl="0"/>
            <a:r>
              <a:rPr lang="fr-FR" dirty="0"/>
              <a:t>		Texte niveau 3</a:t>
            </a:r>
          </a:p>
          <a:p>
            <a:pPr lvl="0"/>
            <a:r>
              <a:rPr lang="fr-FR" dirty="0"/>
              <a:t>			Texte niveau 4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61968CB-35FD-4580-AF7A-B7A2ABF9B2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76"/>
          <a:stretch/>
        </p:blipFill>
        <p:spPr>
          <a:xfrm>
            <a:off x="3896037" y="279946"/>
            <a:ext cx="2343324" cy="52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c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sp>
        <p:nvSpPr>
          <p:cNvPr id="9" name="Line 3"/>
          <p:cNvSpPr/>
          <p:nvPr userDrawn="1"/>
        </p:nvSpPr>
        <p:spPr>
          <a:xfrm>
            <a:off x="4200070" y="3240000"/>
            <a:ext cx="5735929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pic>
        <p:nvPicPr>
          <p:cNvPr id="11" name="Imag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8890920" y="5167440"/>
            <a:ext cx="864000" cy="387720"/>
          </a:xfrm>
          <a:prstGeom prst="rect">
            <a:avLst/>
          </a:prstGeom>
          <a:ln>
            <a:noFill/>
          </a:ln>
        </p:spPr>
      </p:pic>
      <p:sp>
        <p:nvSpPr>
          <p:cNvPr id="12" name="CustomShape 5"/>
          <p:cNvSpPr/>
          <p:nvPr userDrawn="1"/>
        </p:nvSpPr>
        <p:spPr>
          <a:xfrm>
            <a:off x="8712000" y="5040000"/>
            <a:ext cx="1224000" cy="576000"/>
          </a:xfrm>
          <a:prstGeom prst="flowChartProcess">
            <a:avLst/>
          </a:prstGeom>
          <a:solidFill>
            <a:srgbClr val="FFFFFF"/>
          </a:solidFill>
          <a:ln>
            <a:noFill/>
          </a:ln>
        </p:spPr>
      </p:sp>
      <p:pic>
        <p:nvPicPr>
          <p:cNvPr id="16" name="Image 15" descr="rvb_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8890919" y="5040000"/>
            <a:ext cx="1189705" cy="5591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4200071" y="3296375"/>
            <a:ext cx="5735929" cy="1743938"/>
          </a:xfrm>
          <a:prstGeom prst="rect">
            <a:avLst/>
          </a:prstGeom>
        </p:spPr>
        <p:txBody>
          <a:bodyPr vert="horz" lIns="0" rIns="0"/>
          <a:lstStyle>
            <a:lvl1pPr>
              <a:defRPr sz="4000" b="0" cap="all">
                <a:solidFill>
                  <a:srgbClr val="2273B9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Sous-titre (section) v2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1" hasCustomPrompt="1"/>
          </p:nvPr>
        </p:nvSpPr>
        <p:spPr>
          <a:xfrm>
            <a:off x="4200071" y="1741488"/>
            <a:ext cx="5735929" cy="1433512"/>
          </a:xfrm>
          <a:prstGeom prst="rect">
            <a:avLst/>
          </a:prstGeom>
        </p:spPr>
        <p:txBody>
          <a:bodyPr vert="horz" lIns="0" rIns="0" anchor="b"/>
          <a:lstStyle>
            <a:lvl1pPr algn="l">
              <a:tabLst>
                <a:tab pos="363538" algn="l"/>
                <a:tab pos="715963" algn="l"/>
                <a:tab pos="1079500" algn="l"/>
              </a:tabLst>
              <a:defRPr b="0" i="0" cap="all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1pPr>
          </a:lstStyle>
          <a:p>
            <a:pPr lvl="0"/>
            <a:r>
              <a:rPr lang="fr-FR" dirty="0"/>
              <a:t>Texte niveau 1</a:t>
            </a:r>
          </a:p>
          <a:p>
            <a:pPr lvl="0"/>
            <a:r>
              <a:rPr lang="fr-FR" dirty="0"/>
              <a:t>	Texte niveau 2</a:t>
            </a:r>
          </a:p>
          <a:p>
            <a:pPr lvl="0"/>
            <a:r>
              <a:rPr lang="fr-FR" dirty="0"/>
              <a:t>		Texte niveau 3</a:t>
            </a:r>
          </a:p>
          <a:p>
            <a:pPr lvl="0"/>
            <a:r>
              <a:rPr lang="fr-FR" dirty="0"/>
              <a:t>			Texte niveau 4</a:t>
            </a:r>
          </a:p>
        </p:txBody>
      </p:sp>
      <p:sp>
        <p:nvSpPr>
          <p:cNvPr id="4" name="Espace réservé pour une image 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045857" cy="5670550"/>
          </a:xfrm>
          <a:prstGeom prst="rect">
            <a:avLst/>
          </a:prstGeom>
        </p:spPr>
        <p:txBody>
          <a:bodyPr vert="horz"/>
          <a:lstStyle/>
          <a:p>
            <a:endParaRPr lang="fr-FR" dirty="0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D31ADF9-22E7-4BF6-B05D-C99F0BE3F3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76"/>
          <a:stretch/>
        </p:blipFill>
        <p:spPr>
          <a:xfrm>
            <a:off x="5896372" y="309135"/>
            <a:ext cx="2343324" cy="52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0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à coins arrondis 18"/>
          <p:cNvSpPr/>
          <p:nvPr userDrawn="1"/>
        </p:nvSpPr>
        <p:spPr>
          <a:xfrm>
            <a:off x="1309234" y="698472"/>
            <a:ext cx="7471909" cy="3202086"/>
          </a:xfrm>
          <a:prstGeom prst="roundRect">
            <a:avLst>
              <a:gd name="adj" fmla="val 2786"/>
            </a:avLst>
          </a:prstGeom>
          <a:solidFill>
            <a:srgbClr val="2273B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Line 5"/>
          <p:cNvSpPr/>
          <p:nvPr userDrawn="1"/>
        </p:nvSpPr>
        <p:spPr>
          <a:xfrm>
            <a:off x="284572" y="431381"/>
            <a:ext cx="9521642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84162" y="172584"/>
            <a:ext cx="9522051" cy="295275"/>
          </a:xfrm>
          <a:prstGeom prst="rect">
            <a:avLst/>
          </a:prstGeom>
        </p:spPr>
        <p:txBody>
          <a:bodyPr vert="horz" lIns="0" rIns="0"/>
          <a:lstStyle>
            <a:lvl1pPr>
              <a:defRPr sz="1400" b="0" i="0" cap="all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12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1308100" y="4352271"/>
            <a:ext cx="7471909" cy="769937"/>
          </a:xfrm>
          <a:prstGeom prst="rect">
            <a:avLst/>
          </a:prstGeom>
        </p:spPr>
        <p:txBody>
          <a:bodyPr vert="horz"/>
          <a:lstStyle>
            <a:lvl1pPr algn="r">
              <a:defRPr sz="2000" b="0" i="0">
                <a:solidFill>
                  <a:schemeClr val="bg1">
                    <a:lumMod val="65000"/>
                  </a:schemeClr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 err="1"/>
              <a:t>Whoever</a:t>
            </a:r>
            <a:r>
              <a:rPr lang="fr-FR" dirty="0"/>
              <a:t> </a:t>
            </a:r>
            <a:r>
              <a:rPr lang="fr-FR" dirty="0" err="1"/>
              <a:t>said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first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309234" y="698472"/>
            <a:ext cx="7470775" cy="3084162"/>
          </a:xfrm>
          <a:prstGeom prst="rect">
            <a:avLst/>
          </a:prstGeom>
        </p:spPr>
        <p:txBody>
          <a:bodyPr vert="horz" lIns="180000" tIns="133200" rIns="180000" bIns="180000"/>
          <a:lstStyle>
            <a:lvl1pPr>
              <a:defRPr sz="4000" b="0" cap="all" baseline="0">
                <a:solidFill>
                  <a:schemeClr val="bg1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Saisissez une citation ici.</a:t>
            </a:r>
          </a:p>
        </p:txBody>
      </p:sp>
      <p:sp>
        <p:nvSpPr>
          <p:cNvPr id="20" name="Triangle isocèle 19"/>
          <p:cNvSpPr/>
          <p:nvPr userDrawn="1"/>
        </p:nvSpPr>
        <p:spPr>
          <a:xfrm rot="10800000">
            <a:off x="7338784" y="3900557"/>
            <a:ext cx="453571" cy="362843"/>
          </a:xfrm>
          <a:prstGeom prst="triangle">
            <a:avLst/>
          </a:prstGeom>
          <a:solidFill>
            <a:srgbClr val="1D5C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pic>
        <p:nvPicPr>
          <p:cNvPr id="24" name="Image 23" descr="rvb_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8890919" y="5040000"/>
            <a:ext cx="1189705" cy="5591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v2">
    <p:bg>
      <p:bgPr>
        <a:solidFill>
          <a:srgbClr val="2273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pic>
        <p:nvPicPr>
          <p:cNvPr id="11" name="Imag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8890920" y="5167440"/>
            <a:ext cx="864000" cy="387720"/>
          </a:xfrm>
          <a:prstGeom prst="rect">
            <a:avLst/>
          </a:prstGeom>
          <a:ln>
            <a:noFill/>
          </a:ln>
        </p:spPr>
      </p:pic>
      <p:sp>
        <p:nvSpPr>
          <p:cNvPr id="12" name="CustomShape 5"/>
          <p:cNvSpPr/>
          <p:nvPr userDrawn="1"/>
        </p:nvSpPr>
        <p:spPr>
          <a:xfrm>
            <a:off x="9037122" y="5117364"/>
            <a:ext cx="898877" cy="462352"/>
          </a:xfrm>
          <a:prstGeom prst="flowChartProcess">
            <a:avLst/>
          </a:prstGeom>
          <a:solidFill>
            <a:srgbClr val="FFFFFF"/>
          </a:solidFill>
          <a:ln>
            <a:noFill/>
          </a:ln>
        </p:spPr>
      </p:sp>
      <p:pic>
        <p:nvPicPr>
          <p:cNvPr id="16" name="Image 15" descr="rvb_02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4" name="Espace réservé pour une image 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045857" cy="5670550"/>
          </a:xfrm>
          <a:prstGeom prst="rect">
            <a:avLst/>
          </a:prstGeom>
        </p:spPr>
        <p:txBody>
          <a:bodyPr vert="horz"/>
          <a:lstStyle/>
          <a:p>
            <a:endParaRPr lang="fr-FR" dirty="0"/>
          </a:p>
        </p:txBody>
      </p:sp>
      <p:sp>
        <p:nvSpPr>
          <p:cNvPr id="18" name="CustomShape 5"/>
          <p:cNvSpPr/>
          <p:nvPr userDrawn="1"/>
        </p:nvSpPr>
        <p:spPr>
          <a:xfrm>
            <a:off x="9036332" y="5117364"/>
            <a:ext cx="898877" cy="462352"/>
          </a:xfrm>
          <a:prstGeom prst="flowChartProcess">
            <a:avLst/>
          </a:prstGeom>
          <a:solidFill>
            <a:srgbClr val="1D5CAB">
              <a:alpha val="50000"/>
            </a:srgbClr>
          </a:solidFill>
          <a:ln>
            <a:noFill/>
          </a:ln>
        </p:spPr>
      </p:sp>
      <p:sp>
        <p:nvSpPr>
          <p:cNvPr id="3" name="Espace réservé du texte 2"/>
          <p:cNvSpPr>
            <a:spLocks noGrp="1"/>
          </p:cNvSpPr>
          <p:nvPr>
            <p:ph type="body" sz="quarter" idx="13" hasCustomPrompt="1"/>
          </p:nvPr>
        </p:nvSpPr>
        <p:spPr>
          <a:xfrm>
            <a:off x="4137025" y="1025030"/>
            <a:ext cx="5799138" cy="2503615"/>
          </a:xfrm>
          <a:prstGeom prst="rect">
            <a:avLst/>
          </a:prstGeom>
        </p:spPr>
        <p:txBody>
          <a:bodyPr vert="horz"/>
          <a:lstStyle>
            <a:lvl1pPr>
              <a:defRPr sz="3600" b="0" i="0" cap="all" baseline="0">
                <a:solidFill>
                  <a:schemeClr val="bg1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Saisissez une citation ici.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4137025" y="3529013"/>
            <a:ext cx="5797550" cy="769937"/>
          </a:xfrm>
          <a:prstGeom prst="rect">
            <a:avLst/>
          </a:prstGeom>
        </p:spPr>
        <p:txBody>
          <a:bodyPr vert="horz"/>
          <a:lstStyle>
            <a:lvl1pPr>
              <a:defRPr sz="2000" b="0" i="0">
                <a:solidFill>
                  <a:schemeClr val="bg1">
                    <a:lumMod val="75000"/>
                  </a:schemeClr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 err="1"/>
              <a:t>Whoever</a:t>
            </a:r>
            <a:r>
              <a:rPr lang="fr-FR" dirty="0"/>
              <a:t> </a:t>
            </a:r>
            <a:r>
              <a:rPr lang="fr-FR" dirty="0" err="1"/>
              <a:t>said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first</a:t>
            </a:r>
          </a:p>
        </p:txBody>
      </p:sp>
    </p:spTree>
    <p:extLst>
      <p:ext uri="{BB962C8B-B14F-4D97-AF65-F5344CB8AC3E}">
        <p14:creationId xmlns:p14="http://schemas.microsoft.com/office/powerpoint/2010/main" val="137395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puces coloré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/>
          <p:nvPr userDrawn="1"/>
        </p:nvSpPr>
        <p:spPr>
          <a:xfrm>
            <a:off x="284572" y="431381"/>
            <a:ext cx="9521642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84162" y="172584"/>
            <a:ext cx="9522051" cy="295275"/>
          </a:xfrm>
          <a:prstGeom prst="rect">
            <a:avLst/>
          </a:prstGeom>
        </p:spPr>
        <p:txBody>
          <a:bodyPr vert="horz" lIns="0" rIns="0"/>
          <a:lstStyle>
            <a:lvl1pPr>
              <a:defRPr sz="1400" b="0" i="0" cap="all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284163" y="478482"/>
            <a:ext cx="9521825" cy="484188"/>
          </a:xfrm>
          <a:prstGeom prst="rect">
            <a:avLst/>
          </a:prstGeom>
        </p:spPr>
        <p:txBody>
          <a:bodyPr vert="horz" lIns="0" tIns="0" rIns="0"/>
          <a:lstStyle>
            <a:lvl1pPr>
              <a:defRPr b="0" i="0" cap="all">
                <a:solidFill>
                  <a:srgbClr val="1D5CAB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Texte de 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4163" y="1006475"/>
            <a:ext cx="9521825" cy="4110038"/>
          </a:xfrm>
          <a:prstGeom prst="rect">
            <a:avLst/>
          </a:prstGeom>
        </p:spPr>
        <p:txBody>
          <a:bodyPr vert="horz" lIns="0" rIns="0"/>
          <a:lstStyle>
            <a:lvl1pPr marL="180000" indent="180000" algn="l">
              <a:buClrTx/>
              <a:buSzPct val="60000"/>
              <a:buFont typeface="Wingdings" charset="2"/>
              <a:buChar char="u"/>
              <a:defRPr sz="2000" b="0" i="0">
                <a:solidFill>
                  <a:srgbClr val="E30037"/>
                </a:solidFill>
                <a:latin typeface="Oswald Regular"/>
                <a:cs typeface="Oswald Regular"/>
              </a:defRPr>
            </a:lvl1pPr>
            <a:lvl2pPr marL="541338" indent="-179388" algn="l">
              <a:buClrTx/>
              <a:buSzPct val="60000"/>
              <a:buFont typeface="Wingdings" charset="2"/>
              <a:buChar char="u"/>
              <a:defRPr>
                <a:solidFill>
                  <a:srgbClr val="1D5CAB"/>
                </a:solidFill>
                <a:latin typeface="Oswald Regular" panose="00000500000000000000" pitchFamily="2" charset="0"/>
              </a:defRPr>
            </a:lvl2pPr>
            <a:lvl3pPr marL="533400" indent="179388" algn="l">
              <a:buClrTx/>
              <a:buSzPct val="100000"/>
              <a:buFont typeface="Wingdings" charset="2"/>
              <a:buChar char="§"/>
              <a:defRPr b="0" i="0">
                <a:solidFill>
                  <a:schemeClr val="bg1">
                    <a:lumMod val="50000"/>
                  </a:schemeClr>
                </a:solidFill>
                <a:latin typeface="Oswald Light"/>
                <a:cs typeface="Oswald Light"/>
              </a:defRPr>
            </a:lvl3pPr>
            <a:lvl4pPr marL="714375" indent="179388" algn="l">
              <a:buClrTx/>
              <a:buSzPct val="100000"/>
              <a:buFont typeface="Lucida Grande"/>
              <a:buChar char="-"/>
              <a:defRPr sz="1600" b="0" i="1">
                <a:solidFill>
                  <a:srgbClr val="7F7F7F"/>
                </a:solidFill>
                <a:latin typeface="Oswald Light"/>
                <a:cs typeface="Oswald Light"/>
              </a:defRPr>
            </a:lvl4pPr>
            <a:lvl5pPr marL="361950" indent="179388" algn="l">
              <a:buClrTx/>
              <a:buSzPct val="60000"/>
              <a:buFont typeface="Wingdings" charset="2"/>
              <a:buChar char="u"/>
              <a:tabLst>
                <a:tab pos="363538" algn="l"/>
              </a:tabLst>
              <a:defRPr b="0" i="0">
                <a:solidFill>
                  <a:srgbClr val="1D5CAB"/>
                </a:solidFill>
                <a:latin typeface="Oswald Regular"/>
                <a:cs typeface="Oswald Regular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pic>
        <p:nvPicPr>
          <p:cNvPr id="13" name="Image 12" descr="rvb_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890919" y="5040000"/>
            <a:ext cx="1189705" cy="5591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1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puces B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/>
          <p:nvPr userDrawn="1"/>
        </p:nvSpPr>
        <p:spPr>
          <a:xfrm>
            <a:off x="284572" y="431381"/>
            <a:ext cx="9521642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84162" y="172584"/>
            <a:ext cx="9522051" cy="295275"/>
          </a:xfrm>
          <a:prstGeom prst="rect">
            <a:avLst/>
          </a:prstGeom>
        </p:spPr>
        <p:txBody>
          <a:bodyPr vert="horz" lIns="0" rIns="0"/>
          <a:lstStyle>
            <a:lvl1pPr>
              <a:defRPr sz="1400" b="0" i="0" cap="all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284163" y="478482"/>
            <a:ext cx="9521825" cy="484188"/>
          </a:xfrm>
          <a:prstGeom prst="rect">
            <a:avLst/>
          </a:prstGeom>
        </p:spPr>
        <p:txBody>
          <a:bodyPr vert="horz" lIns="0" tIns="0" rIns="0"/>
          <a:lstStyle>
            <a:lvl1pPr>
              <a:defRPr b="0" i="0" cap="all">
                <a:solidFill>
                  <a:srgbClr val="1D5CAB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Texte de 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4163" y="1006475"/>
            <a:ext cx="9521825" cy="4110038"/>
          </a:xfrm>
          <a:prstGeom prst="rect">
            <a:avLst/>
          </a:prstGeom>
        </p:spPr>
        <p:txBody>
          <a:bodyPr vert="horz" lIns="0" rIns="0"/>
          <a:lstStyle>
            <a:lvl1pPr marL="180000" indent="180000" algn="l">
              <a:buClrTx/>
              <a:buSzPct val="60000"/>
              <a:buFont typeface="Wingdings" charset="2"/>
              <a:buChar char="u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Oswald Regular"/>
                <a:cs typeface="Oswald Regular"/>
              </a:defRPr>
            </a:lvl1pPr>
            <a:lvl2pPr marL="541338" indent="-179388" algn="l">
              <a:buClrTx/>
              <a:buSzPct val="60000"/>
              <a:buFont typeface="Wingdings" charset="2"/>
              <a:buChar char="u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swald Regular" panose="00000500000000000000" pitchFamily="2" charset="0"/>
              </a:defRPr>
            </a:lvl2pPr>
            <a:lvl3pPr marL="533400" indent="179388" algn="l">
              <a:buClrTx/>
              <a:buSzPct val="100000"/>
              <a:buFont typeface="Wingdings" charset="2"/>
              <a:buChar char="§"/>
              <a:defRPr sz="1800" b="0" i="0">
                <a:solidFill>
                  <a:srgbClr val="7F7F7F"/>
                </a:solidFill>
                <a:latin typeface="Oswald Light"/>
                <a:cs typeface="Oswald Light"/>
              </a:defRPr>
            </a:lvl3pPr>
            <a:lvl4pPr marL="714375" indent="179388" algn="l">
              <a:buClrTx/>
              <a:buSzPct val="100000"/>
              <a:buFont typeface="Lucida Grande"/>
              <a:buChar char="-"/>
              <a:defRPr sz="1800" b="0" i="1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4pPr>
            <a:lvl5pPr marL="361950" indent="179388" algn="l">
              <a:buClrTx/>
              <a:buSzPct val="60000"/>
              <a:buFont typeface="Wingdings" charset="2"/>
              <a:buChar char="u"/>
              <a:tabLst>
                <a:tab pos="363538" algn="l"/>
              </a:tabLst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Oswald Regular"/>
                <a:cs typeface="Oswald Regular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pic>
        <p:nvPicPr>
          <p:cNvPr id="13" name="Image 12" descr="rvb_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890919" y="5040000"/>
            <a:ext cx="1189705" cy="5591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10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e puces B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/>
          <p:nvPr userDrawn="1"/>
        </p:nvSpPr>
        <p:spPr>
          <a:xfrm>
            <a:off x="284572" y="431381"/>
            <a:ext cx="9521642" cy="0"/>
          </a:xfrm>
          <a:prstGeom prst="line">
            <a:avLst/>
          </a:prstGeom>
          <a:ln w="18000">
            <a:solidFill>
              <a:srgbClr val="999999"/>
            </a:solidFill>
            <a:round/>
          </a:ln>
        </p:spPr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84162" y="172584"/>
            <a:ext cx="9522051" cy="295275"/>
          </a:xfrm>
          <a:prstGeom prst="rect">
            <a:avLst/>
          </a:prstGeom>
        </p:spPr>
        <p:txBody>
          <a:bodyPr vert="horz" lIns="0" rIns="0"/>
          <a:lstStyle>
            <a:lvl1pPr>
              <a:defRPr sz="1400" b="0" i="0" cap="all">
                <a:solidFill>
                  <a:schemeClr val="bg1">
                    <a:lumMod val="65000"/>
                  </a:schemeClr>
                </a:solidFill>
                <a:latin typeface="Oswald Light"/>
                <a:cs typeface="Oswald Light"/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 hasCustomPrompt="1"/>
          </p:nvPr>
        </p:nvSpPr>
        <p:spPr>
          <a:xfrm>
            <a:off x="284163" y="478482"/>
            <a:ext cx="9521825" cy="484188"/>
          </a:xfrm>
          <a:prstGeom prst="rect">
            <a:avLst/>
          </a:prstGeom>
        </p:spPr>
        <p:txBody>
          <a:bodyPr vert="horz" lIns="0" tIns="0" rIns="0"/>
          <a:lstStyle>
            <a:lvl1pPr>
              <a:defRPr b="0" i="0" cap="all">
                <a:solidFill>
                  <a:srgbClr val="1D5CAB"/>
                </a:solidFill>
                <a:latin typeface="Oswald Regular"/>
                <a:cs typeface="Oswald Regular"/>
              </a:defRPr>
            </a:lvl1pPr>
          </a:lstStyle>
          <a:p>
            <a:pPr lvl="0"/>
            <a:r>
              <a:rPr lang="fr-FR" dirty="0"/>
              <a:t>Texte de titrée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2" hasCustomPrompt="1"/>
          </p:nvPr>
        </p:nvSpPr>
        <p:spPr>
          <a:xfrm>
            <a:off x="284163" y="1006475"/>
            <a:ext cx="9521825" cy="4110038"/>
          </a:xfrm>
          <a:prstGeom prst="rect">
            <a:avLst/>
          </a:prstGeom>
        </p:spPr>
        <p:txBody>
          <a:bodyPr vert="horz" lIns="0" rIns="0"/>
          <a:lstStyle>
            <a:lvl1pPr marL="180000" indent="180000" algn="l">
              <a:buClrTx/>
              <a:buSzPct val="60000"/>
              <a:buFont typeface="Wingdings" charset="2"/>
              <a:buChar char="u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Oswald Light" panose="02000303000000000000" pitchFamily="2" charset="0"/>
                <a:cs typeface="Oswald Light" panose="02000303000000000000" pitchFamily="2" charset="0"/>
              </a:defRPr>
            </a:lvl1pPr>
            <a:lvl2pPr marL="541338" indent="-179388" algn="l">
              <a:buClrTx/>
              <a:buSzPct val="60000"/>
              <a:buFont typeface="Wingdings" charset="2"/>
              <a:buChar char="u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Oswald Light" panose="02000303000000000000" pitchFamily="2" charset="0"/>
              </a:defRPr>
            </a:lvl2pPr>
            <a:lvl3pPr marL="533400" indent="179388" algn="l">
              <a:buClrTx/>
              <a:buSzPct val="100000"/>
              <a:buFont typeface="Wingdings" charset="2"/>
              <a:buChar char="§"/>
              <a:defRPr sz="1800" b="0" i="0">
                <a:solidFill>
                  <a:srgbClr val="7F7F7F"/>
                </a:solidFill>
                <a:latin typeface="Oswald Light" panose="02000303000000000000" pitchFamily="2" charset="0"/>
                <a:cs typeface="Oswald Light"/>
              </a:defRPr>
            </a:lvl3pPr>
            <a:lvl4pPr marL="714375" indent="179388" algn="l">
              <a:buClrTx/>
              <a:buSzPct val="100000"/>
              <a:buFont typeface="Lucida Grande"/>
              <a:buChar char="-"/>
              <a:defRPr sz="1800" b="0" i="0">
                <a:solidFill>
                  <a:schemeClr val="bg1">
                    <a:lumMod val="65000"/>
                  </a:schemeClr>
                </a:solidFill>
                <a:latin typeface="Oswald Light" panose="02000303000000000000" pitchFamily="2" charset="0"/>
                <a:cs typeface="Oswald Light"/>
              </a:defRPr>
            </a:lvl4pPr>
            <a:lvl5pPr marL="361950" indent="179388" algn="l">
              <a:buClrTx/>
              <a:buSzPct val="60000"/>
              <a:buFont typeface="Wingdings" charset="2"/>
              <a:buChar char="u"/>
              <a:tabLst>
                <a:tab pos="363538" algn="l"/>
              </a:tabLst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Oswald Regular"/>
                <a:cs typeface="Oswald Regular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TextShape 2"/>
          <p:cNvSpPr txBox="1"/>
          <p:nvPr userDrawn="1"/>
        </p:nvSpPr>
        <p:spPr>
          <a:xfrm>
            <a:off x="103364" y="5220549"/>
            <a:ext cx="344553" cy="33461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r"/>
            <a:fld id="{D9124CF6-1F53-4FFF-A07E-B1C8B6CC2071}" type="slidenum">
              <a:rPr lang="fr-FR" sz="1400">
                <a:solidFill>
                  <a:srgbClr val="B3B3B3"/>
                </a:solidFill>
              </a:rPr>
              <a:pPr algn="r"/>
              <a:t>‹N°›</a:t>
            </a:fld>
            <a:endParaRPr dirty="0"/>
          </a:p>
        </p:txBody>
      </p:sp>
      <p:pic>
        <p:nvPicPr>
          <p:cNvPr id="13" name="Image 12" descr="rvb_0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123" y="5153648"/>
            <a:ext cx="898877" cy="40345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890919" y="5040000"/>
            <a:ext cx="1189705" cy="5591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86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50" r:id="rId4"/>
    <p:sldLayoutId id="2147483664" r:id="rId5"/>
    <p:sldLayoutId id="2147483665" r:id="rId6"/>
    <p:sldLayoutId id="2147483666" r:id="rId7"/>
    <p:sldLayoutId id="2147483667" r:id="rId8"/>
    <p:sldLayoutId id="2147483649" r:id="rId9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-- Etablissement A</a:t>
            </a:r>
          </a:p>
          <a:p>
            <a:r>
              <a:rPr lang="fr-FR" dirty="0"/>
              <a:t>-- Etablissement B</a:t>
            </a:r>
          </a:p>
          <a:p>
            <a:r>
              <a:rPr lang="fr-FR" dirty="0"/>
              <a:t>-- Etablissement C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Intervenant 1</a:t>
            </a:r>
          </a:p>
          <a:p>
            <a:r>
              <a:rPr lang="fr-FR" dirty="0"/>
              <a:t>Intervenant 2, Intervenant 3</a:t>
            </a:r>
          </a:p>
          <a:p>
            <a:r>
              <a:rPr lang="fr-FR" dirty="0"/>
              <a:t>Intervenant 4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Exemple de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85035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E8A44B-AA38-9047-A4B0-95EEB8590C64}"/>
              </a:ext>
            </a:extLst>
          </p:cNvPr>
          <p:cNvSpPr/>
          <p:nvPr/>
        </p:nvSpPr>
        <p:spPr>
          <a:xfrm>
            <a:off x="2629591" y="1695581"/>
            <a:ext cx="71028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DA0F26"/>
                </a:solidFill>
                <a:latin typeface="Avenir Next" panose="020B0503020202020204" pitchFamily="34" charset="0"/>
              </a:rPr>
              <a:t>Veillez à </a:t>
            </a:r>
            <a:r>
              <a:rPr lang="fr-FR" sz="3800" b="1" dirty="0">
                <a:solidFill>
                  <a:srgbClr val="DA0F26"/>
                </a:solidFill>
                <a:latin typeface="Avenir Next" panose="020B0503020202020204" pitchFamily="34" charset="0"/>
              </a:rPr>
              <a:t>ne pas utiliser </a:t>
            </a:r>
            <a:r>
              <a:rPr lang="fr-FR" sz="2800" b="1" dirty="0">
                <a:solidFill>
                  <a:srgbClr val="DA0F26"/>
                </a:solidFill>
                <a:latin typeface="Avenir Next" panose="020B0503020202020204" pitchFamily="34" charset="0"/>
              </a:rPr>
              <a:t>des tailles</a:t>
            </a:r>
            <a:br>
              <a:rPr lang="fr-FR" sz="2800" b="1" dirty="0">
                <a:solidFill>
                  <a:srgbClr val="DA0F26"/>
                </a:solidFill>
                <a:latin typeface="Avenir Next" panose="020B0503020202020204" pitchFamily="34" charset="0"/>
              </a:rPr>
            </a:br>
            <a:r>
              <a:rPr lang="fr-FR" sz="4800" b="1" dirty="0">
                <a:solidFill>
                  <a:srgbClr val="DA0F26"/>
                </a:solidFill>
                <a:latin typeface="Avenir Next" panose="020B0503020202020204" pitchFamily="34" charset="0"/>
              </a:rPr>
              <a:t>de police trop petites ! </a:t>
            </a:r>
            <a:endParaRPr lang="fr-FR" sz="4700" dirty="0">
              <a:solidFill>
                <a:srgbClr val="DA0F26"/>
              </a:solidFill>
              <a:effectLst/>
              <a:latin typeface="Avenir Next" panose="020B0503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866B12-3870-6C43-93E5-AB4E8E3A4895}"/>
              </a:ext>
            </a:extLst>
          </p:cNvPr>
          <p:cNvSpPr/>
          <p:nvPr/>
        </p:nvSpPr>
        <p:spPr>
          <a:xfrm>
            <a:off x="2629592" y="3049799"/>
            <a:ext cx="73745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i="1" dirty="0">
                <a:solidFill>
                  <a:srgbClr val="DA0F26"/>
                </a:solidFill>
                <a:latin typeface="Avenir Next" panose="020B0503020202020204" pitchFamily="34" charset="0"/>
              </a:rPr>
              <a:t>Sinon, le jour J, cela sera illisible dans l’amphi et/ou en ligne! :(</a:t>
            </a:r>
            <a:br>
              <a:rPr lang="fr-FR" i="1" dirty="0">
                <a:solidFill>
                  <a:srgbClr val="DA0F26"/>
                </a:solidFill>
                <a:latin typeface="Avenir Next" panose="020B0503020202020204" pitchFamily="34" charset="0"/>
              </a:rPr>
            </a:br>
            <a:r>
              <a:rPr lang="fr-FR" i="1" dirty="0">
                <a:solidFill>
                  <a:srgbClr val="DA0F26"/>
                </a:solidFill>
                <a:latin typeface="Avenir Next" panose="020B0503020202020204" pitchFamily="34" charset="0"/>
              </a:rPr>
              <a:t>Cela est aussi valable pour les images avec des détails trop “fins” </a:t>
            </a:r>
            <a:endParaRPr lang="fr-FR" dirty="0">
              <a:solidFill>
                <a:srgbClr val="DA0F26"/>
              </a:solidFill>
              <a:effectLst/>
              <a:latin typeface="Avenir Next" panose="020B0503020202020204" pitchFamily="34" charset="0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E72CD1CA-6A61-CD4F-846D-5EE3076CB1DE}"/>
              </a:ext>
            </a:extLst>
          </p:cNvPr>
          <p:cNvGrpSpPr/>
          <p:nvPr/>
        </p:nvGrpSpPr>
        <p:grpSpPr>
          <a:xfrm>
            <a:off x="787030" y="2134762"/>
            <a:ext cx="1570893" cy="1401025"/>
            <a:chOff x="669335" y="2265888"/>
            <a:chExt cx="1570893" cy="1401025"/>
          </a:xfrm>
        </p:grpSpPr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66376397-6C88-1940-A29E-762A15F76679}"/>
                </a:ext>
              </a:extLst>
            </p:cNvPr>
            <p:cNvSpPr/>
            <p:nvPr/>
          </p:nvSpPr>
          <p:spPr>
            <a:xfrm>
              <a:off x="669335" y="2265888"/>
              <a:ext cx="1570893" cy="1354218"/>
            </a:xfrm>
            <a:prstGeom prst="triangle">
              <a:avLst/>
            </a:prstGeom>
            <a:solidFill>
              <a:srgbClr val="E300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80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A995F95-0D53-1F40-A3ED-B04D9E3A4A2B}"/>
                </a:ext>
              </a:extLst>
            </p:cNvPr>
            <p:cNvSpPr/>
            <p:nvPr/>
          </p:nvSpPr>
          <p:spPr>
            <a:xfrm>
              <a:off x="1244627" y="2558917"/>
              <a:ext cx="420308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6600" dirty="0">
                  <a:solidFill>
                    <a:schemeClr val="bg1"/>
                  </a:solidFill>
                </a:rPr>
                <a:t>!</a:t>
              </a:r>
              <a:endParaRPr lang="fr-FR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13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Section </a:t>
            </a:r>
            <a:r>
              <a:rPr lang="fr-FR" sz="3200" dirty="0"/>
              <a:t>#</a:t>
            </a:r>
            <a:r>
              <a:rPr lang="fr-FR" dirty="0"/>
              <a:t>1: Texte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Point abordé 1</a:t>
            </a:r>
          </a:p>
          <a:p>
            <a:r>
              <a:rPr lang="fr-FR" dirty="0"/>
              <a:t>	Point Abordé 2</a:t>
            </a:r>
          </a:p>
          <a:p>
            <a:r>
              <a:rPr lang="fr-FR" dirty="0"/>
              <a:t>		Point abordé 3</a:t>
            </a:r>
          </a:p>
          <a:p>
            <a:r>
              <a:rPr lang="fr-FR" dirty="0"/>
              <a:t>			Point abordé 4</a:t>
            </a:r>
          </a:p>
        </p:txBody>
      </p:sp>
    </p:spTree>
    <p:extLst>
      <p:ext uri="{BB962C8B-B14F-4D97-AF65-F5344CB8AC3E}">
        <p14:creationId xmlns:p14="http://schemas.microsoft.com/office/powerpoint/2010/main" val="177515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Exemple de présentation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Section 1: Exemple de texte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>
                <a:latin typeface="Oswald Light" panose="02000303000000000000" pitchFamily="2" charset="0"/>
              </a:rPr>
              <a:t>Texte premier niveau</a:t>
            </a:r>
          </a:p>
          <a:p>
            <a:pPr lvl="1"/>
            <a:r>
              <a:rPr lang="fr-FR" dirty="0">
                <a:latin typeface="Oswald Light" panose="02000303000000000000" pitchFamily="2" charset="0"/>
              </a:rPr>
              <a:t>Texte deuxième niveau</a:t>
            </a:r>
          </a:p>
          <a:p>
            <a:pPr lvl="2"/>
            <a:r>
              <a:rPr lang="fr-FR" dirty="0">
                <a:latin typeface="Oswald Light" panose="02000303000000000000" pitchFamily="2" charset="0"/>
              </a:rPr>
              <a:t>Texte troisième niveau</a:t>
            </a:r>
          </a:p>
          <a:p>
            <a:pPr lvl="3"/>
            <a:r>
              <a:rPr lang="fr-FR" dirty="0">
                <a:latin typeface="Oswald Light" panose="02000303000000000000" pitchFamily="2" charset="0"/>
              </a:rPr>
              <a:t>Texte quatrième niveau</a:t>
            </a:r>
          </a:p>
          <a:p>
            <a:pPr lvl="3"/>
            <a:r>
              <a:rPr lang="fr-FR" dirty="0">
                <a:latin typeface="Oswald Light" panose="02000303000000000000" pitchFamily="2" charset="0"/>
              </a:rPr>
              <a:t>Texte 4</a:t>
            </a:r>
            <a:r>
              <a:rPr lang="fr-FR" baseline="30000" dirty="0">
                <a:latin typeface="Oswald Light" panose="02000303000000000000" pitchFamily="2" charset="0"/>
              </a:rPr>
              <a:t>e</a:t>
            </a:r>
            <a:r>
              <a:rPr lang="fr-FR" dirty="0">
                <a:latin typeface="Oswald Light" panose="02000303000000000000" pitchFamily="2" charset="0"/>
              </a:rPr>
              <a:t> niveau</a:t>
            </a:r>
          </a:p>
          <a:p>
            <a:pPr lvl="2"/>
            <a:r>
              <a:rPr lang="fr-FR" dirty="0">
                <a:latin typeface="Oswald Light" panose="02000303000000000000" pitchFamily="2" charset="0"/>
              </a:rPr>
              <a:t>Texte 3</a:t>
            </a:r>
            <a:r>
              <a:rPr lang="fr-FR" baseline="30000" dirty="0">
                <a:latin typeface="Oswald Light" panose="02000303000000000000" pitchFamily="2" charset="0"/>
              </a:rPr>
              <a:t>e</a:t>
            </a:r>
            <a:r>
              <a:rPr lang="fr-FR" dirty="0">
                <a:latin typeface="Oswald Light" panose="02000303000000000000" pitchFamily="2" charset="0"/>
              </a:rPr>
              <a:t> niveau</a:t>
            </a:r>
          </a:p>
          <a:p>
            <a:pPr lvl="1"/>
            <a:r>
              <a:rPr lang="fr-FR" dirty="0">
                <a:latin typeface="Oswald Light" panose="02000303000000000000" pitchFamily="2" charset="0"/>
              </a:rPr>
              <a:t>Texte deuxième niveau</a:t>
            </a:r>
          </a:p>
          <a:p>
            <a:pPr lvl="1"/>
            <a:endParaRPr lang="fr-FR" dirty="0">
              <a:latin typeface="Oswald Light" panose="02000303000000000000" pitchFamily="2" charset="0"/>
            </a:endParaRPr>
          </a:p>
          <a:p>
            <a:pPr lvl="1"/>
            <a:endParaRPr lang="fr-FR" dirty="0">
              <a:latin typeface="Oswald Light" panose="02000303000000000000" pitchFamily="2" charset="0"/>
            </a:endParaRPr>
          </a:p>
          <a:p>
            <a:r>
              <a:rPr lang="fr-FR" dirty="0">
                <a:latin typeface="Oswald Light" panose="02000303000000000000" pitchFamily="2" charset="0"/>
              </a:rPr>
              <a:t>Texte 1</a:t>
            </a:r>
            <a:r>
              <a:rPr lang="fr-FR" baseline="30000" dirty="0">
                <a:latin typeface="Oswald Light" panose="02000303000000000000" pitchFamily="2" charset="0"/>
              </a:rPr>
              <a:t>er</a:t>
            </a:r>
            <a:r>
              <a:rPr lang="fr-FR" dirty="0">
                <a:latin typeface="Oswald Light" panose="02000303000000000000" pitchFamily="2" charset="0"/>
              </a:rPr>
              <a:t> niveau</a:t>
            </a:r>
          </a:p>
          <a:p>
            <a:pPr lvl="1"/>
            <a:r>
              <a:rPr lang="fr-FR" dirty="0">
                <a:latin typeface="Oswald Light" panose="02000303000000000000" pitchFamily="2" charset="0"/>
              </a:rPr>
              <a:t>Texte 2</a:t>
            </a:r>
            <a:r>
              <a:rPr lang="fr-FR" baseline="30000" dirty="0">
                <a:latin typeface="Oswald Light" panose="02000303000000000000" pitchFamily="2" charset="0"/>
              </a:rPr>
              <a:t>ème</a:t>
            </a:r>
            <a:r>
              <a:rPr lang="fr-FR" dirty="0">
                <a:latin typeface="Oswald Light" panose="02000303000000000000" pitchFamily="2" charset="0"/>
              </a:rPr>
              <a:t> niveau</a:t>
            </a:r>
          </a:p>
        </p:txBody>
      </p:sp>
    </p:spTree>
    <p:extLst>
      <p:ext uri="{BB962C8B-B14F-4D97-AF65-F5344CB8AC3E}">
        <p14:creationId xmlns:p14="http://schemas.microsoft.com/office/powerpoint/2010/main" val="225718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EX. De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Exemple de titre...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>
                <a:latin typeface="Oswald Light" panose="02000303000000000000" pitchFamily="2" charset="0"/>
              </a:rPr>
              <a:t>Texte </a:t>
            </a:r>
            <a:r>
              <a:rPr lang="fr-FR" u="sng" dirty="0">
                <a:latin typeface="Oswald" panose="02000503000000000000" pitchFamily="2" charset="0"/>
              </a:rPr>
              <a:t>premier niveau</a:t>
            </a:r>
          </a:p>
          <a:p>
            <a:pPr marL="536575" lvl="1" indent="-179388"/>
            <a:r>
              <a:rPr lang="fr-FR" dirty="0">
                <a:latin typeface="Oswald Light" panose="02000303000000000000" pitchFamily="2" charset="0"/>
              </a:rPr>
              <a:t>Texte </a:t>
            </a:r>
            <a:r>
              <a:rPr lang="fr-FR" dirty="0">
                <a:latin typeface="Oswald" panose="02000503000000000000" pitchFamily="2" charset="0"/>
              </a:rPr>
              <a:t>deuxième niveau</a:t>
            </a:r>
          </a:p>
          <a:p>
            <a:pPr lvl="2"/>
            <a:r>
              <a:rPr lang="fr-FR" dirty="0">
                <a:latin typeface="Oswald Light" panose="02000303000000000000" pitchFamily="2" charset="0"/>
              </a:rPr>
              <a:t>Texte </a:t>
            </a:r>
            <a:r>
              <a:rPr lang="fr-FR" b="1" dirty="0">
                <a:latin typeface="Oswald Light" panose="02000303000000000000" pitchFamily="2" charset="0"/>
              </a:rPr>
              <a:t>troisième niveau</a:t>
            </a:r>
          </a:p>
          <a:p>
            <a:pPr lvl="3"/>
            <a:r>
              <a:rPr lang="fr-FR" dirty="0">
                <a:latin typeface="Oswald Light" panose="02000303000000000000" pitchFamily="2" charset="0"/>
              </a:rPr>
              <a:t>Texte quatrième niveau</a:t>
            </a:r>
          </a:p>
          <a:p>
            <a:pPr lvl="3"/>
            <a:r>
              <a:rPr lang="fr-FR" dirty="0">
                <a:latin typeface="Oswald Light" panose="02000303000000000000" pitchFamily="2" charset="0"/>
              </a:rPr>
              <a:t>Texte 4e niveau</a:t>
            </a:r>
          </a:p>
          <a:p>
            <a:pPr lvl="2"/>
            <a:r>
              <a:rPr lang="fr-FR" dirty="0">
                <a:latin typeface="Oswald Light" panose="02000303000000000000" pitchFamily="2" charset="0"/>
              </a:rPr>
              <a:t>Texte 3e niveau</a:t>
            </a:r>
          </a:p>
          <a:p>
            <a:pPr marL="536575" lvl="1" indent="-179388"/>
            <a:r>
              <a:rPr lang="fr-FR" dirty="0">
                <a:latin typeface="Oswald Light" panose="02000303000000000000" pitchFamily="2" charset="0"/>
              </a:rPr>
              <a:t>Texte 2e niveau</a:t>
            </a:r>
          </a:p>
          <a:p>
            <a:endParaRPr lang="fr-FR" dirty="0">
              <a:latin typeface="Oswald Light" panose="02000303000000000000" pitchFamily="2" charset="0"/>
            </a:endParaRPr>
          </a:p>
          <a:p>
            <a:endParaRPr lang="fr-FR" dirty="0">
              <a:latin typeface="Oswald Light" panose="02000303000000000000" pitchFamily="2" charset="0"/>
            </a:endParaRPr>
          </a:p>
          <a:p>
            <a:r>
              <a:rPr lang="fr-FR" dirty="0">
                <a:latin typeface="Oswald Light" panose="02000303000000000000" pitchFamily="2" charset="0"/>
              </a:rPr>
              <a:t>Texte 1er niveau</a:t>
            </a:r>
          </a:p>
          <a:p>
            <a:pPr marL="536575" lvl="1" indent="-179388"/>
            <a:r>
              <a:rPr lang="fr-FR" dirty="0">
                <a:latin typeface="Oswald Light" panose="02000303000000000000" pitchFamily="2" charset="0"/>
              </a:rPr>
              <a:t>Texte deuxième niveau</a:t>
            </a:r>
          </a:p>
          <a:p>
            <a:endParaRPr lang="fr-FR" dirty="0">
              <a:latin typeface="Oswald Light" panose="02000303000000000000" pitchFamily="2" charset="0"/>
            </a:endParaRPr>
          </a:p>
          <a:p>
            <a:endParaRPr lang="fr-FR" dirty="0">
              <a:latin typeface="Oswald Light" panose="02000303000000000000" pitchFamily="2" charset="0"/>
            </a:endParaRPr>
          </a:p>
          <a:p>
            <a:endParaRPr lang="fr-FR" dirty="0">
              <a:latin typeface="Oswald Light" panose="020003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5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  4" descr="26906445356_7e7934749d_o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4" b="3594"/>
          <a:stretch>
            <a:fillRect/>
          </a:stretch>
        </p:blipFill>
        <p:spPr/>
      </p:pic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This </a:t>
            </a:r>
            <a:r>
              <a:rPr lang="fr-FR" dirty="0" err="1"/>
              <a:t>was</a:t>
            </a:r>
            <a:r>
              <a:rPr lang="fr-FR" dirty="0"/>
              <a:t> a </a:t>
            </a:r>
            <a:r>
              <a:rPr lang="fr-FR" dirty="0" err="1"/>
              <a:t>triumph</a:t>
            </a:r>
            <a:r>
              <a:rPr lang="fr-FR" dirty="0"/>
              <a:t>!</a:t>
            </a:r>
          </a:p>
          <a:p>
            <a:r>
              <a:rPr lang="fr-FR" dirty="0" err="1"/>
              <a:t>I’m</a:t>
            </a:r>
            <a:r>
              <a:rPr lang="fr-FR" dirty="0"/>
              <a:t> </a:t>
            </a:r>
            <a:r>
              <a:rPr lang="fr-FR" dirty="0" err="1"/>
              <a:t>making</a:t>
            </a:r>
            <a:r>
              <a:rPr lang="fr-FR" dirty="0"/>
              <a:t> a note </a:t>
            </a:r>
            <a:r>
              <a:rPr lang="fr-FR" dirty="0" err="1"/>
              <a:t>here</a:t>
            </a:r>
            <a:r>
              <a:rPr lang="fr-FR" dirty="0"/>
              <a:t>,</a:t>
            </a:r>
          </a:p>
          <a:p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err="1"/>
              <a:t>success</a:t>
            </a:r>
            <a:r>
              <a:rPr lang="fr-FR" dirty="0"/>
              <a:t>!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-- </a:t>
            </a:r>
            <a:r>
              <a:rPr lang="fr-FR" dirty="0" err="1"/>
              <a:t>GLaDOS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46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Section </a:t>
            </a:r>
            <a:r>
              <a:rPr lang="fr-FR" sz="3200" dirty="0"/>
              <a:t>#</a:t>
            </a:r>
            <a:r>
              <a:rPr lang="fr-FR" dirty="0"/>
              <a:t>2: Citations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Point abordé 1</a:t>
            </a:r>
          </a:p>
          <a:p>
            <a:r>
              <a:rPr lang="fr-FR" dirty="0"/>
              <a:t>	Point abordé 2</a:t>
            </a:r>
          </a:p>
        </p:txBody>
      </p:sp>
    </p:spTree>
    <p:extLst>
      <p:ext uri="{BB962C8B-B14F-4D97-AF65-F5344CB8AC3E}">
        <p14:creationId xmlns:p14="http://schemas.microsoft.com/office/powerpoint/2010/main" val="2729360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Exemple de présentation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err="1"/>
              <a:t>Someone</a:t>
            </a:r>
            <a:r>
              <a:rPr lang="fr-FR" dirty="0"/>
              <a:t>, </a:t>
            </a:r>
            <a:r>
              <a:rPr lang="fr-FR" dirty="0" err="1"/>
              <a:t>Somewhere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[-spoiler </a:t>
            </a:r>
            <a:r>
              <a:rPr lang="fr-FR" dirty="0" err="1"/>
              <a:t>alert</a:t>
            </a:r>
            <a:r>
              <a:rPr lang="fr-FR" dirty="0"/>
              <a:t>-]</a:t>
            </a:r>
          </a:p>
          <a:p>
            <a:r>
              <a:rPr lang="fr-FR" dirty="0"/>
              <a:t>The cake </a:t>
            </a:r>
            <a:r>
              <a:rPr lang="fr-FR" dirty="0" err="1"/>
              <a:t>is</a:t>
            </a:r>
            <a:r>
              <a:rPr lang="fr-FR" dirty="0"/>
              <a:t> a lie.</a:t>
            </a:r>
          </a:p>
        </p:txBody>
      </p:sp>
    </p:spTree>
    <p:extLst>
      <p:ext uri="{BB962C8B-B14F-4D97-AF65-F5344CB8AC3E}">
        <p14:creationId xmlns:p14="http://schemas.microsoft.com/office/powerpoint/2010/main" val="2902732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Un autre exemple de </a:t>
            </a:r>
            <a:r>
              <a:rPr lang="fr-FR" dirty="0" err="1"/>
              <a:t>sous-tiTRE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Exemple..</a:t>
            </a:r>
          </a:p>
        </p:txBody>
      </p:sp>
      <p:pic>
        <p:nvPicPr>
          <p:cNvPr id="8" name="Espace réservé pour une image  7" descr="DSC_0521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68" r="26368"/>
          <a:stretch>
            <a:fillRect/>
          </a:stretch>
        </p:blipFill>
        <p:spPr/>
      </p:pic>
      <p:pic>
        <p:nvPicPr>
          <p:cNvPr id="9" name="Image 8" descr="DSC_024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045856" cy="5670550"/>
          </a:xfrm>
          <a:prstGeom prst="rect">
            <a:avLst/>
          </a:prstGeom>
        </p:spPr>
      </p:pic>
      <p:pic>
        <p:nvPicPr>
          <p:cNvPr id="10" name="Image 9" descr="DSC_0116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1" r="33992"/>
          <a:stretch/>
        </p:blipFill>
        <p:spPr>
          <a:xfrm>
            <a:off x="0" y="14270"/>
            <a:ext cx="4045857" cy="567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21389"/>
      </p:ext>
    </p:extLst>
  </p:cSld>
  <p:clrMapOvr>
    <a:masterClrMapping/>
  </p:clrMapOvr>
</p:sld>
</file>

<file path=ppt/theme/theme1.xml><?xml version="1.0" encoding="utf-8"?>
<a:theme xmlns:a="http://schemas.openxmlformats.org/drawingml/2006/main" name="esupdays22--template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esupdays22--template4.potx</Template>
  <TotalTime>2538</TotalTime>
  <Words>215</Words>
  <Application>Microsoft Office PowerPoint</Application>
  <PresentationFormat>Personnalisé</PresentationFormat>
  <Paragraphs>55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Arial</vt:lpstr>
      <vt:lpstr>Avenir Next</vt:lpstr>
      <vt:lpstr>Calibri</vt:lpstr>
      <vt:lpstr>DejaVu Sans</vt:lpstr>
      <vt:lpstr>Lucida Grande</vt:lpstr>
      <vt:lpstr>Oswald</vt:lpstr>
      <vt:lpstr>Oswald Light</vt:lpstr>
      <vt:lpstr>Oswald Regular</vt:lpstr>
      <vt:lpstr>Wingdings</vt:lpstr>
      <vt:lpstr>esupdays22--template4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Marchal</dc:creator>
  <cp:lastModifiedBy>Julien Marchal</cp:lastModifiedBy>
  <cp:revision>74</cp:revision>
  <dcterms:modified xsi:type="dcterms:W3CDTF">2025-01-23T08:35:19Z</dcterms:modified>
</cp:coreProperties>
</file>